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3"/>
    <p:sldId id="262" r:id="rId4"/>
    <p:sldId id="263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72" d="100"/>
          <a:sy n="72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2358381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573" y="1958645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【</a:t>
            </a:r>
            <a:r>
              <a:rPr lang="zh-CN" altLang="en-US" b="1" dirty="0">
                <a:solidFill>
                  <a:srgbClr val="FF0000"/>
                </a:solidFill>
              </a:rPr>
              <a:t>型号</a:t>
            </a:r>
            <a:r>
              <a:rPr lang="en-US" altLang="zh-CN" b="1">
                <a:solidFill>
                  <a:srgbClr val="FF0000"/>
                </a:solidFill>
              </a:rPr>
              <a:t>:F2223A-9</a:t>
            </a:r>
            <a:r>
              <a:rPr lang="en-US" altLang="zh-CN" b="1" dirty="0">
                <a:solidFill>
                  <a:srgbClr val="FF0000"/>
                </a:solidFill>
              </a:rPr>
              <a:t>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2644133"/>
            <a:ext cx="8391306" cy="374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使用防水透气螺塞，平衡内外压差，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IP66/IP67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可选。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>
                <a:latin typeface="+mn-ea"/>
              </a:rPr>
              <a:t>根据</a:t>
            </a:r>
            <a:r>
              <a:rPr lang="en-US" altLang="zh-CN" sz="1000" dirty="0">
                <a:latin typeface="+mn-ea"/>
              </a:rPr>
              <a:t>LED</a:t>
            </a:r>
            <a:r>
              <a:rPr lang="zh-CN" altLang="en-US" sz="1000" dirty="0">
                <a:latin typeface="+mn-ea"/>
              </a:rPr>
              <a:t>散热特性，合理的散热通路设计，使</a:t>
            </a:r>
            <a:r>
              <a:rPr lang="en-US" altLang="zh-CN" sz="1000" dirty="0">
                <a:latin typeface="+mn-ea"/>
              </a:rPr>
              <a:t>LED</a:t>
            </a:r>
            <a:r>
              <a:rPr lang="zh-CN" altLang="en-US" sz="1000" dirty="0">
                <a:latin typeface="+mn-ea"/>
              </a:rPr>
              <a:t>的热量快速通过灯具结构传导出来，保证</a:t>
            </a:r>
            <a:r>
              <a:rPr lang="en-US" altLang="zh-CN" sz="1000" dirty="0">
                <a:latin typeface="+mn-ea"/>
              </a:rPr>
              <a:t>LED</a:t>
            </a:r>
            <a:r>
              <a:rPr lang="zh-CN" altLang="en-US" sz="1000" dirty="0">
                <a:latin typeface="+mn-ea"/>
              </a:rPr>
              <a:t>发光效率及使用寿命；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安装支架通过刻度盘来精确调节纵向角度，灯具角度可以调节。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安装：</a:t>
            </a:r>
            <a:r>
              <a:rPr lang="zh-CN" altLang="en-US" sz="1000" dirty="0"/>
              <a:t>通过</a:t>
            </a:r>
            <a:r>
              <a:rPr lang="en-US" altLang="zh-CN" sz="1000" dirty="0"/>
              <a:t>U</a:t>
            </a:r>
            <a:r>
              <a:rPr lang="zh-CN" altLang="en-US" sz="1000" dirty="0"/>
              <a:t>型支架，安装简单方便。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光学</a:t>
            </a:r>
            <a:r>
              <a:rPr lang="en-US" altLang="zh-CN" sz="1000" b="1" dirty="0">
                <a:solidFill>
                  <a:srgbClr val="FF0000"/>
                </a:solidFill>
              </a:rPr>
              <a:t>: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控制方式：</a:t>
            </a:r>
            <a:endParaRPr lang="en-US" altLang="zh-CN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dirty="0"/>
              <a:t>标准</a:t>
            </a:r>
            <a:r>
              <a:rPr lang="en-US" altLang="zh-CN" sz="1000" dirty="0"/>
              <a:t>DMX512</a:t>
            </a:r>
            <a:r>
              <a:rPr lang="zh-CN" altLang="en-US" sz="1000" dirty="0"/>
              <a:t>（</a:t>
            </a:r>
            <a:r>
              <a:rPr lang="en-US" altLang="zh-CN" sz="1000" dirty="0"/>
              <a:t>1990</a:t>
            </a:r>
            <a:r>
              <a:rPr lang="zh-CN" altLang="en-US" sz="1000" dirty="0"/>
              <a:t>）协议控制，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1670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万种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合成真彩色，实现同步、追逐、流水等变化。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/>
              <a:t>广场、公园及雕塑橱窗、标志物、桥梁、建筑立面照明、景区景观照明。</a:t>
            </a:r>
            <a:endParaRPr lang="en-US" altLang="zh-CN" sz="1000" dirty="0"/>
          </a:p>
          <a:p>
            <a:pPr>
              <a:lnSpc>
                <a:spcPts val="1900"/>
              </a:lnSpc>
            </a:pPr>
            <a:endParaRPr lang="en-US" altLang="zh-CN" sz="1000" dirty="0"/>
          </a:p>
        </p:txBody>
      </p:sp>
      <p:sp>
        <p:nvSpPr>
          <p:cNvPr id="10" name="矩形 9"/>
          <p:cNvSpPr/>
          <p:nvPr/>
        </p:nvSpPr>
        <p:spPr>
          <a:xfrm>
            <a:off x="6072198" y="20002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500" y="42545"/>
            <a:ext cx="1618615" cy="219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F2223A-9-36DC-RC-Y（55-XL-9RGBWN-C，CT）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1972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28775"/>
            <a:ext cx="3942080" cy="366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885950"/>
            <a:ext cx="4690745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F2223A-9-36DC-RC-Y（3015-XL-9RGBWN-C，CT）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2204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970655" cy="3709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649095"/>
            <a:ext cx="4662170" cy="3380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F2223A-9-36DC-RC-Y（5030-XL-9RGBWN-C，CT）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1743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743710"/>
            <a:ext cx="3693160" cy="33705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772920"/>
            <a:ext cx="4763135" cy="3366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5638" y="714598"/>
            <a:ext cx="7956922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278853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34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F2223A-9 </a:t>
                      </a:r>
                      <a:r>
                        <a:rPr lang="zh-CN" alt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系列 </a:t>
                      </a:r>
                      <a:endParaRPr lang="zh-CN" altLang="en-US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四合一红绿蓝白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四合一红绿蓝</a:t>
                      </a:r>
                      <a:r>
                        <a:rPr lang="zh-CN" altLang="en-US" sz="11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中性白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光束角（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FWHM</a:t>
                      </a:r>
                      <a:r>
                        <a:rPr kumimoji="0" lang="zh-CN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）</a:t>
                      </a:r>
                      <a:endParaRPr kumimoji="0" lang="zh-CN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</a:t>
                      </a:r>
                      <a:r>
                        <a:rPr lang="zh-CN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/20°/30°/</a:t>
                      </a:r>
                      <a:r>
                        <a:rPr lang="en-US" altLang="zh-CN" sz="11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40°/55°/30*15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°/50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压铸铝灯体，银灰色静电喷塑表面处理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8mm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DC 36V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39W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IP66/IP67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2×1.0mm² 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超五类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SFTP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双屏蔽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对双绞线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DMX512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1990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3.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195" y="1847850"/>
            <a:ext cx="7038975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6070" y="1340485"/>
            <a:ext cx="5991225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F2223A-9-36DC-RC-Y（12-XL-9RGBWN-C，CT）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2127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942715" cy="3649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31010"/>
            <a:ext cx="4709160" cy="3453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F2223A-9-36DC-RC-Y（15-XL-9RGBWN-C，CT）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2207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4057650" cy="36620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345" y="1755775"/>
            <a:ext cx="4732655" cy="3346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F2223A-9-36DC-RC-Y（20-XL-9RGBWN-C，CT）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2086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92580"/>
            <a:ext cx="3644900" cy="342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700530"/>
            <a:ext cx="5007610" cy="3690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F2223A-9-36DC-RC-Y（30-XL-9RGBWN-C，CT）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1760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95725" cy="3665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772920"/>
            <a:ext cx="4788535" cy="3507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140" y="1052830"/>
            <a:ext cx="40005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/>
              <a:t>F2223A-9-36DC-RC-Y（40-XL-9RGBWN-C，CT）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8515" y="5620590"/>
          <a:ext cx="2857519" cy="597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48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7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705835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09395"/>
            <a:ext cx="4013200" cy="3733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0" y="1700530"/>
            <a:ext cx="4965065" cy="36239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67eb96b-15d6-4be0-bd51-1b9849fb4282}"/>
</p:tagLst>
</file>

<file path=ppt/tags/tag2.xml><?xml version="1.0" encoding="utf-8"?>
<p:tagLst xmlns:p="http://schemas.openxmlformats.org/presentationml/2006/main">
  <p:tag name="KSO_WM_UNIT_TABLE_BEAUTIFY" val="smartTable{dce82507-9067-45a8-ae33-5ca447b6c7bb}"/>
</p:tagLst>
</file>

<file path=ppt/tags/tag3.xml><?xml version="1.0" encoding="utf-8"?>
<p:tagLst xmlns:p="http://schemas.openxmlformats.org/presentationml/2006/main">
  <p:tag name="KSO_WM_UNIT_TABLE_BEAUTIFY" val="smartTable{dce82507-9067-45a8-ae33-5ca447b6c7bb}"/>
</p:tagLst>
</file>

<file path=ppt/tags/tag4.xml><?xml version="1.0" encoding="utf-8"?>
<p:tagLst xmlns:p="http://schemas.openxmlformats.org/presentationml/2006/main">
  <p:tag name="KSO_WM_UNIT_TABLE_BEAUTIFY" val="smartTable{dce82507-9067-45a8-ae33-5ca447b6c7bb}"/>
</p:tagLst>
</file>

<file path=ppt/tags/tag5.xml><?xml version="1.0" encoding="utf-8"?>
<p:tagLst xmlns:p="http://schemas.openxmlformats.org/presentationml/2006/main">
  <p:tag name="KSO_WM_UNIT_TABLE_BEAUTIFY" val="smartTable{dce82507-9067-45a8-ae33-5ca447b6c7bb}"/>
</p:tagLst>
</file>

<file path=ppt/tags/tag6.xml><?xml version="1.0" encoding="utf-8"?>
<p:tagLst xmlns:p="http://schemas.openxmlformats.org/presentationml/2006/main">
  <p:tag name="KSO_WM_UNIT_TABLE_BEAUTIFY" val="smartTable{dce82507-9067-45a8-ae33-5ca447b6c7bb}"/>
</p:tagLst>
</file>

<file path=ppt/tags/tag7.xml><?xml version="1.0" encoding="utf-8"?>
<p:tagLst xmlns:p="http://schemas.openxmlformats.org/presentationml/2006/main">
  <p:tag name="KSO_WM_UNIT_TABLE_BEAUTIFY" val="smartTable{dce82507-9067-45a8-ae33-5ca447b6c7bb}"/>
</p:tagLst>
</file>

<file path=ppt/tags/tag8.xml><?xml version="1.0" encoding="utf-8"?>
<p:tagLst xmlns:p="http://schemas.openxmlformats.org/presentationml/2006/main">
  <p:tag name="KSO_WM_UNIT_TABLE_BEAUTIFY" val="smartTable{dce82507-9067-45a8-ae33-5ca447b6c7bb}"/>
</p:tagLst>
</file>

<file path=ppt/tags/tag9.xml><?xml version="1.0" encoding="utf-8"?>
<p:tagLst xmlns:p="http://schemas.openxmlformats.org/presentationml/2006/main">
  <p:tag name="KSO_WM_UNIT_TABLE_BEAUTIFY" val="smartTable{dce82507-9067-45a8-ae33-5ca447b6c7b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WPS 演示</Application>
  <PresentationFormat>全屏显示(4:3)</PresentationFormat>
  <Paragraphs>229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146</cp:revision>
  <dcterms:created xsi:type="dcterms:W3CDTF">2015-05-19T08:03:00Z</dcterms:created>
  <dcterms:modified xsi:type="dcterms:W3CDTF">2021-10-29T07:17:25Z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378C47E7098746FDB2F0D5F422B5F795</vt:lpwstr>
  </property>
  <property fmtid="{D5CDD505-2E9C-101B-9397-08002B2CF9AE}" pid="3" name="KSOProductBuildVer">
    <vt:lpwstr>2052-11.1.0.11045</vt:lpwstr>
  </property>
</Properties>
</file>